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FF1C9-0B4A-4920-9451-BC689D02BC1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7909A-B6B0-43D7-9FE0-EA353644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5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0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6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0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D60A-0C9A-4C10-8F1F-E4E719435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8D33-EF74-4547-A367-6F595D2BB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12192000" cy="739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alisto MT" panose="02040603050505030304" pitchFamily="18" charset="0"/>
              </a:rPr>
              <a:t>Step 1:</a:t>
            </a:r>
            <a:r>
              <a:rPr lang="en-US" sz="2800" u="sng" dirty="0">
                <a:latin typeface="Calisto MT" panose="02040603050505030304" pitchFamily="18" charset="0"/>
              </a:rPr>
              <a:t> </a:t>
            </a:r>
            <a:r>
              <a:rPr lang="en-US" sz="2800" dirty="0">
                <a:latin typeface="Calisto MT" panose="02040603050505030304" pitchFamily="18" charset="0"/>
              </a:rPr>
              <a:t> Finish Research if needed – do not forget to look for pictures/illustrations you can use for your </a:t>
            </a:r>
            <a:r>
              <a:rPr lang="en-US" sz="2800" dirty="0" smtClean="0">
                <a:latin typeface="Calisto MT" panose="02040603050505030304" pitchFamily="18" charset="0"/>
              </a:rPr>
              <a:t>poster.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sto MT" panose="02040603050505030304" pitchFamily="18" charset="0"/>
              </a:rPr>
              <a:t>You need pictures of rocks (</a:t>
            </a:r>
            <a:r>
              <a:rPr lang="en-US" sz="2800" dirty="0" err="1" smtClean="0">
                <a:latin typeface="Calisto MT" panose="02040603050505030304" pitchFamily="18" charset="0"/>
              </a:rPr>
              <a:t>ie</a:t>
            </a:r>
            <a:r>
              <a:rPr lang="en-US" sz="2800" dirty="0" smtClean="0">
                <a:latin typeface="Calisto MT" panose="02040603050505030304" pitchFamily="18" charset="0"/>
              </a:rPr>
              <a:t>: granite or gneiss) to include on your poster – you may NOT hand draw rocks – so be sure you have pictures and the SPECIFIC NAMES of your rocks.  ALL ROCKS ON YOUR POSTER must be labeled with their name.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sto MT" panose="02040603050505030304" pitchFamily="18" charset="0"/>
              </a:rPr>
              <a:t>You cannot just print out a diagram and glue it on your poster of the “Rock Cycle” – you must create your own design by printing out pictures, words, and definitions. – See direction sheet for specifics.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sto MT" panose="02040603050505030304" pitchFamily="18" charset="0"/>
              </a:rPr>
              <a:t>Any other drawings on your poster should be detailed and LABELED.</a:t>
            </a:r>
            <a:endParaRPr lang="en-US" sz="2800" dirty="0"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alisto MT" panose="02040603050505030304" pitchFamily="18" charset="0"/>
              </a:rPr>
              <a:t>Step 2:  DESIGN LAYOUT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 panose="02040603050505030304" pitchFamily="18" charset="0"/>
              </a:rPr>
              <a:t>On the back of the directions sheet sketch a rough draft of your posters layout and plan out </a:t>
            </a:r>
            <a:r>
              <a:rPr lang="en-US" sz="2800" dirty="0" smtClean="0">
                <a:latin typeface="Calisto MT" panose="02040603050505030304" pitchFamily="18" charset="0"/>
              </a:rPr>
              <a:t>the </a:t>
            </a:r>
            <a:r>
              <a:rPr lang="en-US" sz="2800" dirty="0">
                <a:latin typeface="Calisto MT" panose="02040603050505030304" pitchFamily="18" charset="0"/>
              </a:rPr>
              <a:t>design.  Be sure you have room for everything</a:t>
            </a:r>
            <a:r>
              <a:rPr lang="en-US" sz="2800" dirty="0" smtClean="0">
                <a:latin typeface="Calisto MT" panose="0204060305050503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sto MT" panose="02040603050505030304" pitchFamily="18" charset="0"/>
              </a:rPr>
              <a:t>Check PARTS 1-3 of the directions sheet as you design your rough draft.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sto MT" panose="02040603050505030304" pitchFamily="18" charset="0"/>
              </a:rPr>
              <a:t>When your completed design is done, check in with me.  Poster paper will not be handed out until tomorrow.</a:t>
            </a:r>
            <a:endParaRPr lang="en-US" sz="2800" dirty="0">
              <a:latin typeface="Calisto MT" panose="0204060305050503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26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MaryBeth Petit</dc:creator>
  <cp:lastModifiedBy>Jason Tyler</cp:lastModifiedBy>
  <cp:revision>11</cp:revision>
  <dcterms:created xsi:type="dcterms:W3CDTF">2019-02-15T12:20:45Z</dcterms:created>
  <dcterms:modified xsi:type="dcterms:W3CDTF">2020-03-04T15:22:21Z</dcterms:modified>
</cp:coreProperties>
</file>